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62" r:id="rId3"/>
    <p:sldId id="263" r:id="rId4"/>
    <p:sldId id="266" r:id="rId5"/>
    <p:sldId id="264" r:id="rId6"/>
    <p:sldId id="265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95"/>
  </p:normalViewPr>
  <p:slideViewPr>
    <p:cSldViewPr snapToGrid="0" snapToObjects="1">
      <p:cViewPr varScale="1">
        <p:scale>
          <a:sx n="90" d="100"/>
          <a:sy n="90" d="100"/>
        </p:scale>
        <p:origin x="23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4AFF5-3539-164B-9958-3D8781DAD7CA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7D614-3BB5-FF42-8ACA-F5D44EA7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3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A7316-28A8-0143-BB81-FAADACAFC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697C5-8A12-D343-BBD5-931D1E7CF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FB1BC-C648-A047-BEC8-36BF31B19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5F45-95AA-B049-82E4-663745132779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A90C3-F66F-5B4C-B1BF-B58F961E2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B195A-811B-5846-8FA6-6EA43BD52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ABD3-7952-B04B-B0B0-2C280804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01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3FADF-5156-734B-81CD-11EFA6064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D9540C-1696-B643-BE4D-B8C742D48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8E26B-D3A1-D147-B4F0-F1129AFA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5F45-95AA-B049-82E4-663745132779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9D840-8515-F545-8C64-236332AA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636CD-DDB9-7C4F-8A02-B46EDD3E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ABD3-7952-B04B-B0B0-2C280804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3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E76D2D-5DE6-514C-BBFF-1852973A0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EA37A3-62CF-AA4D-BE56-37F5F60A6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2BB98-2F7A-9F46-859C-9C545BC3F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5F45-95AA-B049-82E4-663745132779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6C2B9-0F3E-1144-8928-C421B2E0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2BC07-7633-F645-9982-AC54FC50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ABD3-7952-B04B-B0B0-2C280804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4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5C57E-5916-CA44-9988-8F9C05971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18772-3C27-4445-B831-6C161CA60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EAEAB-3A0E-924C-B492-9949177A1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5F45-95AA-B049-82E4-663745132779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EAEA9-EB6B-8544-A206-6A5AD34D3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3A10C-61E7-2043-AB8E-C7DD743D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ABD3-7952-B04B-B0B0-2C280804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6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1BA40-8B92-3B44-B29E-F9AE5AA2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9CBE-41FA-2C4D-8FD7-3952107EF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6FE0D-28D9-054C-9591-9D6C38BC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5F45-95AA-B049-82E4-663745132779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F9395-32EC-6345-A358-79E02989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65E64-47B2-194A-B7C1-6A924D020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ABD3-7952-B04B-B0B0-2C280804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5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91553-98E7-9243-B1C7-809B3B7CD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4DE9-A381-3E4B-B3F5-B134F7D93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6D820-6905-4342-AF02-BD8E4E0BF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D8CA8-B0A7-E543-8EA0-E5E96D112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5F45-95AA-B049-82E4-663745132779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2AFA3-F2E8-F042-83D6-AAA6D9732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A72CB-BDEE-2E41-8380-9B949E88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ABD3-7952-B04B-B0B0-2C280804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1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4F2B1-8A81-9345-8B11-19375EEDB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558B1-C052-714B-B9CF-550DD2521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5E5A5-38E3-654C-9E04-2DEB2F5B2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BE2A6-29DA-4342-AAA9-CFB418B0C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B8171E-D254-2D4E-9823-A642488A3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447E4D-2496-3E4A-A666-CE5D2487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5F45-95AA-B049-82E4-663745132779}" type="datetimeFigureOut">
              <a:rPr lang="en-US" smtClean="0"/>
              <a:t>9/9/20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B0021C-C1B3-F243-B21C-4A6AEB6A5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3894DD-0184-8B46-AF5F-E324C4411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ABD3-7952-B04B-B0B0-2C280804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5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2EF5A-5DC4-C345-899A-03C8B38B0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B6AAC-86DC-3E4C-B5EB-5B9239F2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5F45-95AA-B049-82E4-663745132779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530D89-F11B-7849-8BA8-2FD6DAB43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3FE8A-0893-174D-8A40-C14CE06EA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ABD3-7952-B04B-B0B0-2C280804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8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1CFB27-82AD-9341-A5A5-96C7E68BF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5F45-95AA-B049-82E4-663745132779}" type="datetimeFigureOut">
              <a:rPr lang="en-US" smtClean="0"/>
              <a:t>9/9/20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45B24-9D6D-EF44-98D7-41BCFE4A1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8647D-313F-D349-8263-1351AFB0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ABD3-7952-B04B-B0B0-2C280804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9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A1D8-E18F-724D-8A4C-D22BBDECF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F3566-1EA9-4B42-B6F7-7828E35F7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58E85E-1C53-0E47-8029-55501C463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0B6DA-E196-1B45-840A-7993F4C9B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5F45-95AA-B049-82E4-663745132779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B7BE4-30CE-1740-B26A-061DCB9EA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0F55C-39EB-6B43-A732-91BFD4E9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ABD3-7952-B04B-B0B0-2C280804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2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81AB-78FE-494E-979C-943EC591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6383D4-AF10-D947-8597-334EB1A1BD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44C85-F088-4D48-A20E-9AF241590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C9BAA-9A03-2A4B-84FB-FAC12F5F8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5F45-95AA-B049-82E4-663745132779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7DF641-1B9D-2F48-8305-409B37FF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81CA1-4573-4B45-987C-9F5AE302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ABD3-7952-B04B-B0B0-2C280804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EF48E-8999-DE43-B3DB-FE002F8D2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D87A0-3840-1940-83FE-28B07D6F7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47FFF-6258-5945-9178-FA2090319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45F45-95AA-B049-82E4-663745132779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334C9-77E2-A04A-81DA-07ABA40BA7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94144-C959-7448-A483-D771C3475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9ABD3-7952-B04B-B0B0-2C280804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 2, Reverse faulting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Chelsea Scott</a:t>
            </a:r>
          </a:p>
          <a:p>
            <a:r>
              <a:rPr lang="en-US" dirty="0"/>
              <a:t>cpscott1@asu.edu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59" y="5257800"/>
            <a:ext cx="5724541" cy="16028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342" y="109816"/>
            <a:ext cx="11684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GLG494/598 (ASU) and GEOL 701J (UNR): </a:t>
            </a:r>
            <a:r>
              <a:rPr lang="en-US" sz="3200" dirty="0"/>
              <a:t>Mapping tectonic faults from geomorphology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1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0A6778-70F4-A043-8785-9199D38B7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18185"/>
            <a:ext cx="9697321" cy="65532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485592-4616-D34E-AFAB-409DAF25C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9" y="-344596"/>
            <a:ext cx="7580554" cy="1325563"/>
          </a:xfrm>
        </p:spPr>
        <p:txBody>
          <a:bodyPr/>
          <a:lstStyle/>
          <a:p>
            <a:r>
              <a:rPr lang="en-US" dirty="0"/>
              <a:t>Cascadia Subduction Zone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7F6428-09B6-0E4D-8E41-E4AC17517262}"/>
              </a:ext>
            </a:extLst>
          </p:cNvPr>
          <p:cNvSpPr txBox="1"/>
          <p:nvPr/>
        </p:nvSpPr>
        <p:spPr>
          <a:xfrm>
            <a:off x="142618" y="5662246"/>
            <a:ext cx="2865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Juan de Fuca Plate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8DF6DE-2CDA-014C-BF64-725ECADF14DD}"/>
              </a:ext>
            </a:extLst>
          </p:cNvPr>
          <p:cNvSpPr txBox="1"/>
          <p:nvPr/>
        </p:nvSpPr>
        <p:spPr>
          <a:xfrm>
            <a:off x="7444155" y="5771455"/>
            <a:ext cx="3135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North America Plate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8621F1-4206-9B4E-BD1E-9F5116F4E73A}"/>
              </a:ext>
            </a:extLst>
          </p:cNvPr>
          <p:cNvSpPr txBox="1"/>
          <p:nvPr/>
        </p:nvSpPr>
        <p:spPr>
          <a:xfrm>
            <a:off x="9737352" y="301098"/>
            <a:ext cx="24546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Convergence rate: 4 cm/</a:t>
            </a:r>
            <a:r>
              <a:rPr lang="en-US" sz="2400" dirty="0" err="1"/>
              <a:t>yr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Last megathrust earthquake: 1700</a:t>
            </a:r>
          </a:p>
          <a:p>
            <a:endParaRPr lang="en-US" sz="2400" dirty="0"/>
          </a:p>
          <a:p>
            <a:r>
              <a:rPr lang="en-US" sz="2400" dirty="0"/>
              <a:t>Crustal earthquake in the forearc</a:t>
            </a:r>
          </a:p>
          <a:p>
            <a:endParaRPr lang="en-US" sz="2400" dirty="0"/>
          </a:p>
          <a:p>
            <a:r>
              <a:rPr lang="en-US" sz="2400" dirty="0"/>
              <a:t>Seattle fault: M7 earthquake 900-930 CE</a:t>
            </a:r>
          </a:p>
        </p:txBody>
      </p:sp>
    </p:spTree>
    <p:extLst>
      <p:ext uri="{BB962C8B-B14F-4D97-AF65-F5344CB8AC3E}">
        <p14:creationId xmlns:p14="http://schemas.microsoft.com/office/powerpoint/2010/main" val="69268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BC715-14CE-374B-9AE6-BF650874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Lidar- Light detection and ranging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B16EA-EB2A-BA40-AAB8-D43B67CF9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Sensitive to vegetation and bare earth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Digital Surface Model: DSM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Digital Terrain Model: DTM</a:t>
            </a:r>
          </a:p>
        </p:txBody>
      </p:sp>
    </p:spTree>
    <p:extLst>
      <p:ext uri="{BB962C8B-B14F-4D97-AF65-F5344CB8AC3E}">
        <p14:creationId xmlns:p14="http://schemas.microsoft.com/office/powerpoint/2010/main" val="374544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7C9AF-D291-F848-82F5-99E52BED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2978F6-A497-D04E-90CE-0C1FE9B9A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243654"/>
            <a:ext cx="12055455" cy="4614095"/>
          </a:xfrm>
        </p:spPr>
      </p:pic>
    </p:spTree>
    <p:extLst>
      <p:ext uri="{BB962C8B-B14F-4D97-AF65-F5344CB8AC3E}">
        <p14:creationId xmlns:p14="http://schemas.microsoft.com/office/powerpoint/2010/main" val="2826227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DB4C0-5996-6B43-842C-7F01EB40E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78D4A6-2423-6842-8720-6475974A7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614" y="182562"/>
            <a:ext cx="9250909" cy="6492875"/>
          </a:xfrm>
        </p:spPr>
      </p:pic>
    </p:spTree>
    <p:extLst>
      <p:ext uri="{BB962C8B-B14F-4D97-AF65-F5344CB8AC3E}">
        <p14:creationId xmlns:p14="http://schemas.microsoft.com/office/powerpoint/2010/main" val="342178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4BD27-EC01-8549-93B1-156DFB41C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E2B995-72D1-704D-B1C4-F23A10F9A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73" y="184394"/>
            <a:ext cx="11424927" cy="6629835"/>
          </a:xfrm>
        </p:spPr>
      </p:pic>
    </p:spTree>
    <p:extLst>
      <p:ext uri="{BB962C8B-B14F-4D97-AF65-F5344CB8AC3E}">
        <p14:creationId xmlns:p14="http://schemas.microsoft.com/office/powerpoint/2010/main" val="18419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880DC-8490-364C-A4C4-99F0BBBD1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64B9D5-E2AA-BD47-A7E1-C80E9A7A6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6439"/>
            <a:ext cx="11908189" cy="6066436"/>
          </a:xfrm>
        </p:spPr>
      </p:pic>
    </p:spTree>
    <p:extLst>
      <p:ext uri="{BB962C8B-B14F-4D97-AF65-F5344CB8AC3E}">
        <p14:creationId xmlns:p14="http://schemas.microsoft.com/office/powerpoint/2010/main" val="2662037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6155</TotalTime>
  <Words>82</Words>
  <Application>Microsoft Macintosh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Homework 2, Reverse faulting</vt:lpstr>
      <vt:lpstr>Cascadia Subduction Zone</vt:lpstr>
      <vt:lpstr>Lidar- Light detection and ranging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Scott</dc:creator>
  <cp:lastModifiedBy>Chelsea Scott</cp:lastModifiedBy>
  <cp:revision>26</cp:revision>
  <dcterms:created xsi:type="dcterms:W3CDTF">2020-08-28T17:20:09Z</dcterms:created>
  <dcterms:modified xsi:type="dcterms:W3CDTF">2020-09-10T15:50:17Z</dcterms:modified>
</cp:coreProperties>
</file>