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595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9F352-72C0-4B49-91A9-660C47ABF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72DD7-1E6C-8B40-B0BF-7B5DCAE1B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02E53-812F-CF4F-9F0E-FCC0230E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A0D6-F872-7549-A65E-6F52285B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C1896-E6FB-F242-A814-77E5502E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4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AFCB6-11EB-A647-B332-FDAFC226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06DBF-9EB5-4245-A3AC-15FF794F5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12E31-D33C-3C41-B440-7E1F5611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45EF7-9814-994D-B3F7-D0B5C358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5B7BB-E0AF-1B4C-87A0-9EBDB441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27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C0BB8E-1352-D24C-82F0-54E170D67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CF083-96FB-C249-BD64-509A8FF46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1D26F-2C24-E846-B844-D6D1544D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02372-8162-E347-B990-F3B6DC44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033FD-AC7D-344E-B701-8562E195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3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4E27-23B3-F940-A2C3-823A98DA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F65C-3560-C646-80DC-4766C62DC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DBA-A39B-A34B-8CA2-3ED6700C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1B088-F5E2-314F-BD7D-CC820673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645BB-8080-A94B-AA4F-315ADFE3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0727-169D-634C-9937-C90837149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8D0D6-07CB-854F-9BD4-D2EC79221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96963-0BBA-A54D-8B3D-0C222928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61D3D-7D29-CC41-B68D-931352AE6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9FE13-34CC-5041-AD7F-10CE8F22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6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F13C4-E68D-7049-86D0-CA7D8EC2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B2044-752D-3347-B944-6F3FEBAFD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89AD2-18C9-F34B-889F-4046F6DF7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E11E7-3F13-B341-94F2-DC83EECC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691AF-A2FF-C643-875A-20CAA13B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44C65-8B76-0D40-A9A2-320C48CB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9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6CDDB-7EA0-C54D-BBB8-7B273F6A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EA29-5705-934B-B199-100C2B167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678EF-4A63-7443-AA9E-2592EEF48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1869B-CB60-CA44-BC98-B8317A0F0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24FFA8-5E12-8043-9692-45F6C8FFB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3D3672-77B2-3542-8C3B-2DB5D28EF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49DD8-B0DB-A34A-BC48-337947FA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18820-F0B7-7E4F-9DD2-2F1794CA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3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5D24F-AC9D-DD41-A4E5-110DF3F8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E60EE0-11F8-EC4C-9745-CA68B6E5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407BB-E6BB-5140-9210-8CBEC6E5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6F45A-AC89-2A47-ACD6-F7AC3B3E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5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98D001-6D05-9E43-9DD3-A09F3C32C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AC6C2-2A1B-1847-B909-0FB775DC2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4D014-3359-174C-933E-9D8E1E60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4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9E62-B777-C940-8B9E-1A5B288B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A128B-A4B6-814A-B104-4FCB8347A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EC9C8-4E7C-664F-B302-0145DBD61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9D713-587F-8D48-9493-91A58814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E1941-C9BB-D940-81C5-071799990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99B65-E415-D645-B2B3-E9684624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6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C478-A250-FE4E-967D-729862BB4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0BDF37-5700-574B-BC1A-519E0D9D8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E8C81-5A48-2946-9CB3-0D1F7049F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6D371-4BF2-0740-A534-F3BB84D5B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CF530-B644-9342-AE1C-11CEE3BA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8C3B8-2522-D740-9E9D-D7E53A94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7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B2809C-9103-AA43-9D8A-B1996424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E42FA-1981-854E-A771-60033FD84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AC7DE-D889-F545-9B45-C92B2D50A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C6A8-7A41-8F4C-BF09-C59252081C5C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9B40F-B727-AF40-8DCB-6B2807F93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15783-078F-C54B-97B7-94A363E74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DC12B-654E-3647-BA0E-71C366B9A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8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95EB0-4FA6-3144-B2F2-A17705F8A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94" y="1348974"/>
            <a:ext cx="10515600" cy="1325563"/>
          </a:xfrm>
        </p:spPr>
        <p:txBody>
          <a:bodyPr/>
          <a:lstStyle/>
          <a:p>
            <a:r>
              <a:rPr lang="en-US" b="1" dirty="0"/>
              <a:t>Principal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C347C-B187-D74E-8749-DBA46937C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94" y="2404359"/>
            <a:ext cx="12036706" cy="24570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Main or principal through-going fault at depth that breaks the ground surface. </a:t>
            </a:r>
          </a:p>
          <a:p>
            <a:pPr marL="0" indent="0">
              <a:buNone/>
            </a:pPr>
            <a:r>
              <a:rPr lang="en-US" i="1" dirty="0"/>
              <a:t>Principal </a:t>
            </a:r>
            <a:r>
              <a:rPr lang="en-US" dirty="0"/>
              <a:t>ruptures can manifest on the ground surface in complicated ways, including: simple, curvilinear traces; segmented </a:t>
            </a:r>
            <a:r>
              <a:rPr lang="en-US" dirty="0" err="1"/>
              <a:t>en</a:t>
            </a:r>
            <a:r>
              <a:rPr lang="en-US" dirty="0"/>
              <a:t> echelon, </a:t>
            </a:r>
            <a:r>
              <a:rPr lang="en-US" dirty="0" err="1"/>
              <a:t>anastomizing</a:t>
            </a:r>
            <a:r>
              <a:rPr lang="en-US" dirty="0"/>
              <a:t>, branching, or </a:t>
            </a:r>
            <a:r>
              <a:rPr lang="en-US" dirty="0" err="1"/>
              <a:t>moletrack</a:t>
            </a:r>
            <a:r>
              <a:rPr lang="en-US" dirty="0"/>
              <a:t> zones; overlapping step-overs; flower or other slip-partitioning structures; or monoclinal warping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DE42C4-D9F1-6C48-A80A-D070DF4E0D95}"/>
              </a:ext>
            </a:extLst>
          </p:cNvPr>
          <p:cNvSpPr txBox="1">
            <a:spLocks/>
          </p:cNvSpPr>
          <p:nvPr/>
        </p:nvSpPr>
        <p:spPr>
          <a:xfrm>
            <a:off x="155294" y="43866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Distributed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2F9E5A-A859-A740-AE78-3F4EEFBCCD81}"/>
              </a:ext>
            </a:extLst>
          </p:cNvPr>
          <p:cNvSpPr txBox="1">
            <a:spLocks/>
          </p:cNvSpPr>
          <p:nvPr/>
        </p:nvSpPr>
        <p:spPr>
          <a:xfrm>
            <a:off x="77647" y="5345000"/>
            <a:ext cx="12036706" cy="245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Not the main fault; antithetic, spatially distributed, discontinuous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625646-921E-BD49-8816-0920C4C73F44}"/>
              </a:ext>
            </a:extLst>
          </p:cNvPr>
          <p:cNvSpPr/>
          <p:nvPr/>
        </p:nvSpPr>
        <p:spPr>
          <a:xfrm>
            <a:off x="4818925" y="-363163"/>
            <a:ext cx="77511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effectLst/>
                <a:latin typeface="Calibri" panose="020F0502020204030204" pitchFamily="34" charset="0"/>
              </a:rPr>
            </a:br>
            <a:endParaRPr lang="en-US" dirty="0">
              <a:effectLst/>
              <a:latin typeface="Calibri" panose="020F0502020204030204" pitchFamily="34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</a:rPr>
              <a:t> Source: </a:t>
            </a:r>
            <a:r>
              <a:rPr lang="en-US" b="1" dirty="0">
                <a:effectLst/>
                <a:latin typeface="Calibri" panose="020F0502020204030204" pitchFamily="34" charset="0"/>
              </a:rPr>
              <a:t>University of California Fault Displacement Hazard Initiative Project 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1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E39D-C1E6-2541-BA82-5CA0AC3A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D89976-2BE3-DB4C-AB81-87F0E1ADE2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92597" y="140588"/>
            <a:ext cx="12284597" cy="418692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D9C328-F763-7144-BE89-F34195C383DA}"/>
              </a:ext>
            </a:extLst>
          </p:cNvPr>
          <p:cNvSpPr txBox="1"/>
          <p:nvPr/>
        </p:nvSpPr>
        <p:spPr>
          <a:xfrm>
            <a:off x="370390" y="4367385"/>
            <a:ext cx="1684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Curvilinear fault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B4E446-FC7F-3B49-AD04-757D442FFDAC}"/>
              </a:ext>
            </a:extLst>
          </p:cNvPr>
          <p:cNvSpPr txBox="1"/>
          <p:nvPr/>
        </p:nvSpPr>
        <p:spPr>
          <a:xfrm>
            <a:off x="3103944" y="4393206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En</a:t>
            </a:r>
            <a:r>
              <a:rPr lang="en-US" dirty="0"/>
              <a:t> echelon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558280-0693-3442-B8ED-A2FBFACE0FDF}"/>
              </a:ext>
            </a:extLst>
          </p:cNvPr>
          <p:cNvSpPr txBox="1"/>
          <p:nvPr/>
        </p:nvSpPr>
        <p:spPr>
          <a:xfrm>
            <a:off x="5423283" y="4367385"/>
            <a:ext cx="112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Branching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273679-ED3D-1142-9744-B6EC4F4B82F0}"/>
              </a:ext>
            </a:extLst>
          </p:cNvPr>
          <p:cNvSpPr txBox="1"/>
          <p:nvPr/>
        </p:nvSpPr>
        <p:spPr>
          <a:xfrm>
            <a:off x="7702654" y="4367385"/>
            <a:ext cx="1427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Tri-furcated branching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3810D1-74BA-B44A-A4B7-00B8C90B31A7}"/>
              </a:ext>
            </a:extLst>
          </p:cNvPr>
          <p:cNvSpPr txBox="1"/>
          <p:nvPr/>
        </p:nvSpPr>
        <p:spPr>
          <a:xfrm>
            <a:off x="9924274" y="4327514"/>
            <a:ext cx="1994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Anastomizing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6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50CC16-21F2-D143-8587-2D9BCDD66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616" y="2314571"/>
            <a:ext cx="2019014" cy="4657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5309CC-7C71-B744-AF47-5FD62A7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23" y="-795"/>
            <a:ext cx="5697638" cy="1325563"/>
          </a:xfrm>
        </p:spPr>
        <p:txBody>
          <a:bodyPr/>
          <a:lstStyle/>
          <a:p>
            <a:r>
              <a:rPr lang="en-US" dirty="0"/>
              <a:t>Determining if principal vs. distributed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4EDEB-79AC-7846-80EB-75FDC2EC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23" y="1253331"/>
            <a:ext cx="528480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Depends on fault properties, datasets, geologist’s interpretations-&gt; </a:t>
            </a:r>
            <a:r>
              <a:rPr lang="en-US" dirty="0">
                <a:solidFill>
                  <a:schemeClr val="accent1"/>
                </a:solidFill>
              </a:rPr>
              <a:t>important to justify your reasoning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0D9ACC-54DD-B149-B041-D993C714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398" y="-114300"/>
            <a:ext cx="6751365" cy="707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55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Principal </vt:lpstr>
      <vt:lpstr>PowerPoint Presentation</vt:lpstr>
      <vt:lpstr>Determining if principal vs. distributed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</dc:title>
  <dc:creator>Chelsea Scott</dc:creator>
  <cp:lastModifiedBy>Chelsea Scott</cp:lastModifiedBy>
  <cp:revision>3</cp:revision>
  <dcterms:created xsi:type="dcterms:W3CDTF">2020-09-30T22:37:55Z</dcterms:created>
  <dcterms:modified xsi:type="dcterms:W3CDTF">2020-09-30T23:08:18Z</dcterms:modified>
</cp:coreProperties>
</file>