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8" r:id="rId3"/>
  </p:sldMasterIdLst>
  <p:sldIdLst>
    <p:sldId id="256" r:id="rId4"/>
    <p:sldId id="257" r:id="rId5"/>
    <p:sldId id="270" r:id="rId6"/>
    <p:sldId id="262" r:id="rId7"/>
    <p:sldId id="258" r:id="rId8"/>
    <p:sldId id="260" r:id="rId9"/>
    <p:sldId id="268" r:id="rId10"/>
    <p:sldId id="271" r:id="rId11"/>
    <p:sldId id="269" r:id="rId12"/>
    <p:sldId id="289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809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04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09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68E6-029F-4D46-913A-F2CC9C2BF0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AB5608-85FB-4AEF-8ECA-114891240EE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0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CD8DF-9776-4BB4-B3DF-449A0EF0E5E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742389-72CA-451D-9860-C6EA875BB65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991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3A0E1-23FB-4D34-A2AD-ACBEDDA892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13B007-717C-4BF7-9FBB-A64EF8941F12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0BD25-7401-40E5-841B-FCDAC8D015F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990EA3-6C7A-431C-A64E-6D2B93ADCE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58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309A1-A430-44D9-BF70-78CAC81F275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77FF73-4ECF-4162-9457-D38658322FE0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34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BBF47-8710-43F0-A17F-03109EBB04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C7B46F-DE9B-4392-8744-53B1CC4340B7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0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DC7C4-C63E-4558-9C58-2C68971660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9D2955-1BAD-4A14-A9CA-A693BC4EE00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782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6492C0-9595-4F9B-B01F-6CF147075E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629A6-D4F3-4819-93BE-CCE265828E1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40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7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1EC79-CFCB-4671-9696-3FD3190282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5BF19A6-EC90-4A25-87B0-5128EA6E626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18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33885-F164-4437-ABA0-7E688D8F3A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967050-BF4E-40DA-893F-255D7B89453E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801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7603C-3149-4CAE-AACC-57A4A99696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64261C-F901-48AB-97D4-C4C00398920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29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2FBA4-F4FF-4687-BD47-8A1E935065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E5FDC-5DAE-443A-A212-F59AA99DE9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670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9AE69-17F8-4CE8-B8D4-39196D09CB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4CB73-2ADD-48EC-AA6F-61003E016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260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D2834-0A1F-48E0-B01E-C39B0E9B3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73113-4CDC-4C75-970A-4DA2CDDDAB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631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C2213-47FE-4C5C-BEC3-13CF9FAB4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EF4C2-2076-40E1-BE30-056F85A24E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4717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117D9-471C-4009-8250-D5B469DCFF2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8187B-108A-4950-BBA3-F8DA40E9BD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6410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4CEBF-ED4A-4B5B-A377-7F129C4157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DE5F2-8913-4E2D-B732-B63EE301EB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407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AD4C-0BF3-4220-AA3F-9DE2DFC4C5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2D755-2D60-4652-81FE-D6A5B2E5FE3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37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D9B21-9E34-4BB9-B129-0B4407B9BC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E1EA0-56C1-4F6C-9164-1B96DFEF15D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788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7EFA8-1A48-4332-AA5B-332D3289AC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B2C745-E1C8-4846-A524-6AE3859090B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013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4C988-304C-4EE0-851A-7B486A7D62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2CDC2-1CC0-4926-8F9B-187B8B2C232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7329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D97AC-35FE-4AD1-BBFD-FDBA5F7D9D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299A7-22DE-4C90-87D4-56DB225733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98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973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21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9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7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67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09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2424-7881-4C50-BF85-9C791E934C99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9F052-0175-4F56-857D-0D6F9A6A10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04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474B1A-E8F5-45B9-B38D-8DAEFACD9A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A7E890-4BBF-4484-B27B-9BA661B522C1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56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85EC3D-D161-4BF6-ABCE-1A8FAA8476E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EC7F39-D8F7-4AB4-B280-514B19B6C5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221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ctorstock.com/royalty-free-vector/scissors-cartoon-vector-21843654" TargetMode="External"/><Relationship Id="rId3" Type="http://schemas.openxmlformats.org/officeDocument/2006/relationships/oleObject" Target="../embeddings/oleObject3.bin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743" y="1122363"/>
            <a:ext cx="10740571" cy="2387600"/>
          </a:xfrm>
        </p:spPr>
        <p:txBody>
          <a:bodyPr>
            <a:noAutofit/>
          </a:bodyPr>
          <a:lstStyle/>
          <a:p>
            <a:r>
              <a:rPr lang="en-US" sz="4800" dirty="0"/>
              <a:t>Intro to exercise:</a:t>
            </a:r>
            <a:br>
              <a:rPr lang="en-US" sz="4800" dirty="0"/>
            </a:br>
            <a:r>
              <a:rPr lang="en-US" sz="4800" dirty="0"/>
              <a:t>Mapping landforms with applications to geomorphology and earthquake geology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Ramón Arrowsmith</a:t>
            </a:r>
          </a:p>
          <a:p>
            <a:r>
              <a:rPr lang="en-US" dirty="0"/>
              <a:t>ramon.arrowsmith@asu.edu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59" y="5257800"/>
            <a:ext cx="5724541" cy="16028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342" y="109816"/>
            <a:ext cx="7754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Mapping tectonic faults from geomorphology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996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7205572"/>
              </p:ext>
            </p:extLst>
          </p:nvPr>
        </p:nvGraphicFramePr>
        <p:xfrm>
          <a:off x="641350" y="768350"/>
          <a:ext cx="10910888" cy="531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r:id="rId3" imgW="29028240" imgH="14171400" progId="">
                  <p:embed/>
                </p:oleObj>
              </mc:Choice>
              <mc:Fallback>
                <p:oleObj r:id="rId3" imgW="29028240" imgH="14171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1350" y="768350"/>
                        <a:ext cx="10910888" cy="531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92629" y="319314"/>
            <a:ext cx="4750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of a completed part from up in the NW: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6175601"/>
              </p:ext>
            </p:extLst>
          </p:nvPr>
        </p:nvGraphicFramePr>
        <p:xfrm>
          <a:off x="9420215" y="117231"/>
          <a:ext cx="2483103" cy="2356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r:id="rId5" imgW="4228560" imgH="4012560" progId="">
                  <p:embed/>
                </p:oleObj>
              </mc:Choice>
              <mc:Fallback>
                <p:oleObj r:id="rId5" imgW="4228560" imgH="401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420215" y="117231"/>
                        <a:ext cx="2483103" cy="2356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>
          <a:xfrm flipH="1">
            <a:off x="1148862" y="319314"/>
            <a:ext cx="8815753" cy="1017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778369" y="984738"/>
            <a:ext cx="7883397" cy="17936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52C9488-E3A8-4627-96C8-D5BE36709462}"/>
              </a:ext>
            </a:extLst>
          </p:cNvPr>
          <p:cNvSpPr/>
          <p:nvPr/>
        </p:nvSpPr>
        <p:spPr>
          <a:xfrm>
            <a:off x="5803900" y="4384432"/>
            <a:ext cx="5872285" cy="1870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5556738" y="2309446"/>
            <a:ext cx="6119447" cy="36927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640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502049"/>
              </p:ext>
            </p:extLst>
          </p:nvPr>
        </p:nvGraphicFramePr>
        <p:xfrm>
          <a:off x="4566952" y="1951958"/>
          <a:ext cx="4780247" cy="4906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3" imgW="8190360" imgH="8406000" progId="">
                  <p:embed/>
                </p:oleObj>
              </mc:Choice>
              <mc:Fallback>
                <p:oleObj r:id="rId3" imgW="8190360" imgH="840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66952" y="1951958"/>
                        <a:ext cx="4780247" cy="4906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9426283"/>
              </p:ext>
            </p:extLst>
          </p:nvPr>
        </p:nvGraphicFramePr>
        <p:xfrm>
          <a:off x="0" y="51481"/>
          <a:ext cx="4462056" cy="4906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r:id="rId5" imgW="7644240" imgH="8406000" progId="">
                  <p:embed/>
                </p:oleObj>
              </mc:Choice>
              <mc:Fallback>
                <p:oleObj r:id="rId5" imgW="7644240" imgH="84060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51481"/>
                        <a:ext cx="4462056" cy="49060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 descr="Scissors cartoon Royalty Free Vector Image - VectorStoc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72" y="4553210"/>
            <a:ext cx="1744534" cy="18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252857" y="6698343"/>
            <a:ext cx="2939143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>
                <a:hlinkClick r:id="rId8"/>
              </a:rPr>
              <a:t>https://www.vectorstock.com/royalty-free-vector/scissors-cartoon-vector-21843654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407013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on simple mapping for landforms along active faults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Designed as in class exercise; pencil and paper ok if you can print it out and then take pictures of the result to turn in. Or, use a drawing program.</a:t>
            </a:r>
          </a:p>
          <a:p>
            <a:r>
              <a:rPr lang="en-US" dirty="0"/>
              <a:t>This exercise is just for the Wallace Creek site</a:t>
            </a: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14" y="3875140"/>
            <a:ext cx="3541486" cy="298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31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240" y="85409"/>
            <a:ext cx="4602480" cy="6776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48800" y="5532120"/>
            <a:ext cx="1596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Savigear</a:t>
            </a:r>
            <a:r>
              <a:rPr lang="en-US" dirty="0"/>
              <a:t>, 1965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6275CB-4466-473F-BC9E-95881966321B}"/>
              </a:ext>
            </a:extLst>
          </p:cNvPr>
          <p:cNvSpPr txBox="1"/>
          <p:nvPr/>
        </p:nvSpPr>
        <p:spPr>
          <a:xfrm>
            <a:off x="8606396" y="366064"/>
            <a:ext cx="307474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 simple language of morphology</a:t>
            </a:r>
          </a:p>
          <a:p>
            <a:r>
              <a:rPr lang="en-US" dirty="0"/>
              <a:t>Each element is a letter that we use to build up the words of the landforms</a:t>
            </a:r>
          </a:p>
        </p:txBody>
      </p:sp>
    </p:spTree>
    <p:extLst>
      <p:ext uri="{BB962C8B-B14F-4D97-AF65-F5344CB8AC3E}">
        <p14:creationId xmlns:p14="http://schemas.microsoft.com/office/powerpoint/2010/main" val="212863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morp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1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479925" y="115888"/>
            <a:ext cx="3303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What kind of mapping?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5933599" y="589341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builds from: A Technique of Morphological Mapping R. A. G. </a:t>
            </a:r>
            <a:r>
              <a:rPr lang="en-US" sz="1400" dirty="0" err="1"/>
              <a:t>Savigear</a:t>
            </a:r>
            <a:r>
              <a:rPr lang="en-US" sz="1400" dirty="0"/>
              <a:t> Annals of the Association of American Geographers Vol. 55, No. 3 (Sep., 1965), pp. 514-538</a:t>
            </a:r>
          </a:p>
        </p:txBody>
      </p:sp>
      <p:sp>
        <p:nvSpPr>
          <p:cNvPr id="3" name="Rectangle 2"/>
          <p:cNvSpPr/>
          <p:nvPr/>
        </p:nvSpPr>
        <p:spPr>
          <a:xfrm>
            <a:off x="8145780" y="1"/>
            <a:ext cx="2522220" cy="287273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67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Mapping the San Andreas Fault (SAF) near Wallace Creek California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Goals--After completing this exercise, you should have these basic skills</a:t>
            </a:r>
            <a:r>
              <a:rPr lang="en-US" dirty="0"/>
              <a:t>: </a:t>
            </a:r>
          </a:p>
          <a:p>
            <a:r>
              <a:rPr lang="en-US" dirty="0"/>
              <a:t>Create </a:t>
            </a:r>
            <a:r>
              <a:rPr lang="en-US" dirty="0" err="1"/>
              <a:t>hillshades</a:t>
            </a:r>
            <a:r>
              <a:rPr lang="en-US" dirty="0"/>
              <a:t>, slope shades, and contour maps for an area using QGIS. </a:t>
            </a:r>
          </a:p>
          <a:p>
            <a:r>
              <a:rPr lang="en-US" dirty="0"/>
              <a:t>Use aerial/satellite photography, topographic maps, and other topographic data </a:t>
            </a:r>
            <a:r>
              <a:rPr lang="en-US"/>
              <a:t>to delineate landforms</a:t>
            </a:r>
            <a:r>
              <a:rPr lang="en-US" dirty="0"/>
              <a:t>.</a:t>
            </a:r>
          </a:p>
          <a:p>
            <a:r>
              <a:rPr lang="en-US" dirty="0"/>
              <a:t>Identify tectonic landforms along a strike-slip fault system</a:t>
            </a:r>
          </a:p>
        </p:txBody>
      </p:sp>
    </p:spTree>
    <p:extLst>
      <p:ext uri="{BB962C8B-B14F-4D97-AF65-F5344CB8AC3E}">
        <p14:creationId xmlns:p14="http://schemas.microsoft.com/office/powerpoint/2010/main" val="777786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Mapping the San Andreas Fault (SAF) near Wallace Creek California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/>
              <a:t>Tasks:</a:t>
            </a:r>
            <a:endParaRPr lang="en-US" dirty="0"/>
          </a:p>
          <a:p>
            <a:r>
              <a:rPr lang="en-US" dirty="0"/>
              <a:t>Load </a:t>
            </a:r>
            <a:r>
              <a:rPr lang="en-US" dirty="0" err="1"/>
              <a:t>basemaps</a:t>
            </a:r>
            <a:r>
              <a:rPr lang="en-US" dirty="0"/>
              <a:t> in QGIS</a:t>
            </a:r>
          </a:p>
          <a:p>
            <a:pPr lvl="1"/>
            <a:r>
              <a:rPr lang="en-US" dirty="0"/>
              <a:t>Imagery</a:t>
            </a:r>
          </a:p>
          <a:p>
            <a:pPr lvl="1"/>
            <a:r>
              <a:rPr lang="en-US" dirty="0"/>
              <a:t>DEM</a:t>
            </a:r>
          </a:p>
          <a:p>
            <a:pPr lvl="1"/>
            <a:r>
              <a:rPr lang="en-US" dirty="0" err="1"/>
              <a:t>Slopeshade</a:t>
            </a:r>
            <a:r>
              <a:rPr lang="en-US" dirty="0"/>
              <a:t> + </a:t>
            </a:r>
            <a:r>
              <a:rPr lang="en-US" dirty="0" err="1"/>
              <a:t>hillshades</a:t>
            </a:r>
            <a:endParaRPr lang="en-US" dirty="0"/>
          </a:p>
          <a:p>
            <a:pPr lvl="1"/>
            <a:r>
              <a:rPr lang="en-US" dirty="0"/>
              <a:t>Contour map</a:t>
            </a:r>
          </a:p>
          <a:p>
            <a:r>
              <a:rPr lang="en-US" dirty="0"/>
              <a:t>Make a morphologic and geomorphic map of the site</a:t>
            </a:r>
          </a:p>
          <a:p>
            <a:r>
              <a:rPr lang="en-US" dirty="0"/>
              <a:t>Identify major tectonic landforms along strike slip faults</a:t>
            </a:r>
          </a:p>
          <a:p>
            <a:pPr marL="0" indent="0">
              <a:buNone/>
            </a:pP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4D4E86-C046-4670-9177-AC1E7A7D652F}"/>
              </a:ext>
            </a:extLst>
          </p:cNvPr>
          <p:cNvCxnSpPr/>
          <p:nvPr/>
        </p:nvCxnSpPr>
        <p:spPr>
          <a:xfrm>
            <a:off x="9944100" y="2533650"/>
            <a:ext cx="0" cy="26035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6A77D09-139C-43CB-931E-7DE42199910C}"/>
              </a:ext>
            </a:extLst>
          </p:cNvPr>
          <p:cNvSpPr txBox="1"/>
          <p:nvPr/>
        </p:nvSpPr>
        <p:spPr>
          <a:xfrm>
            <a:off x="10044949" y="3378200"/>
            <a:ext cx="17977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Progressive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98237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0"/>
            <a:ext cx="9009063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76" y="2438401"/>
            <a:ext cx="746125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52601" y="5867400"/>
            <a:ext cx="76993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64040" y="1127760"/>
            <a:ext cx="22631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Feel free to modify! Just include an explanation</a:t>
            </a:r>
          </a:p>
        </p:txBody>
      </p:sp>
    </p:spTree>
    <p:extLst>
      <p:ext uri="{BB962C8B-B14F-4D97-AF65-F5344CB8AC3E}">
        <p14:creationId xmlns:p14="http://schemas.microsoft.com/office/powerpoint/2010/main" val="4048652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02722FD-B013-487D-8F14-F176B712C6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0160" cy="6858000"/>
          </a:xfrm>
          <a:prstGeom prst="rect">
            <a:avLst/>
          </a:prstGeom>
        </p:spPr>
      </p:pic>
      <p:pic>
        <p:nvPicPr>
          <p:cNvPr id="7" name="Picture 6" descr="Diagram, background pattern&#10;&#10;Description automatically generated">
            <a:extLst>
              <a:ext uri="{FF2B5EF4-FFF2-40B4-BE49-F238E27FC236}">
                <a16:creationId xmlns:a16="http://schemas.microsoft.com/office/drawing/2014/main" id="{FB50BE0A-9A53-4EF7-B81F-062548E237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54" y="535032"/>
            <a:ext cx="6570546" cy="557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79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92" y="1417320"/>
            <a:ext cx="11962758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68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288</Words>
  <Application>Microsoft Office PowerPoint</Application>
  <PresentationFormat>Widescreen</PresentationFormat>
  <Paragraphs>30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1_Office Theme</vt:lpstr>
      <vt:lpstr>3_Office Theme</vt:lpstr>
      <vt:lpstr>Intro to exercise: Mapping landforms with applications to geomorphology and earthquake geology</vt:lpstr>
      <vt:lpstr>Exercise on simple mapping for landforms along active faults</vt:lpstr>
      <vt:lpstr>PowerPoint Presentation</vt:lpstr>
      <vt:lpstr>PowerPoint Presentation</vt:lpstr>
      <vt:lpstr>Mapping the San Andreas Fault (SAF) near Wallace Creek California </vt:lpstr>
      <vt:lpstr>Mapping the San Andreas Fault (SAF) near Wallace Creek California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Lecture:</dc:title>
  <dc:creator>Ramon Arrowsmith</dc:creator>
  <cp:lastModifiedBy>Ramon Arrowsmith</cp:lastModifiedBy>
  <cp:revision>24</cp:revision>
  <dcterms:created xsi:type="dcterms:W3CDTF">2020-08-22T01:27:26Z</dcterms:created>
  <dcterms:modified xsi:type="dcterms:W3CDTF">2022-01-18T20:57:56Z</dcterms:modified>
</cp:coreProperties>
</file>